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756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-102" y="-2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2018-09-26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F424878B-A5A2-4904-927D-5D12AD78F90B}" type="datetimeFigureOut">
              <a:rPr lang="ko-KR" altLang="en-US" smtClean="0"/>
              <a:t>2018-09-27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자유형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F424878B-A5A2-4904-927D-5D12AD78F90B}" type="datetimeFigureOut">
              <a:rPr lang="ko-KR" altLang="en-US" smtClean="0"/>
              <a:t>2018-09-26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rtl="0" eaLnBrk="1" latinLnBrk="1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1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1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1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1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1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1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1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1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1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4878B-A5A2-4904-927D-5D12AD78F90B}" type="datetimeFigureOut">
              <a:rPr lang="ko-KR" altLang="en-US" smtClean="0"/>
              <a:t>2018-09-26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FFC55-C7A2-4530-8163-75237E74D1A8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부제목 3"/>
          <p:cNvSpPr>
            <a:spLocks noGrp="1"/>
          </p:cNvSpPr>
          <p:nvPr>
            <p:ph type="subTitle" idx="1"/>
          </p:nvPr>
        </p:nvSpPr>
        <p:spPr>
          <a:xfrm>
            <a:off x="2699792" y="2708920"/>
            <a:ext cx="6129468" cy="1932192"/>
          </a:xfrm>
        </p:spPr>
        <p:txBody>
          <a:bodyPr>
            <a:noAutofit/>
          </a:bodyPr>
          <a:lstStyle/>
          <a:p>
            <a:r>
              <a:rPr lang="en-US" altLang="ko-KR" sz="5400" dirty="0" smtClean="0">
                <a:solidFill>
                  <a:srgbClr val="FFC000"/>
                </a:solidFill>
              </a:rPr>
              <a:t>2DGP 1</a:t>
            </a:r>
            <a:r>
              <a:rPr lang="ko-KR" altLang="en-US" sz="5400" dirty="0" smtClean="0">
                <a:solidFill>
                  <a:srgbClr val="FFC000"/>
                </a:solidFill>
              </a:rPr>
              <a:t>차 발 표</a:t>
            </a:r>
            <a:endParaRPr lang="en-US" altLang="ko-KR" sz="5400" dirty="0" smtClean="0">
              <a:solidFill>
                <a:srgbClr val="FFC000"/>
              </a:solidFill>
            </a:endParaRPr>
          </a:p>
          <a:p>
            <a:r>
              <a:rPr lang="en-US" altLang="ko-KR" sz="5400" dirty="0" smtClean="0">
                <a:solidFill>
                  <a:srgbClr val="FFC000"/>
                </a:solidFill>
              </a:rPr>
              <a:t>2014182008 </a:t>
            </a:r>
            <a:r>
              <a:rPr lang="ko-KR" altLang="en-US" sz="5400" dirty="0" smtClean="0">
                <a:solidFill>
                  <a:srgbClr val="FFC000"/>
                </a:solidFill>
              </a:rPr>
              <a:t>김동엽</a:t>
            </a:r>
            <a:endParaRPr lang="ko-KR" altLang="en-US" sz="5400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내용 개체 틀 15" descr="20180927_013802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089786" cy="6858000"/>
          </a:xfrm>
        </p:spPr>
      </p:pic>
      <p:sp>
        <p:nvSpPr>
          <p:cNvPr id="8" name="TextBox 7"/>
          <p:cNvSpPr txBox="1"/>
          <p:nvPr/>
        </p:nvSpPr>
        <p:spPr>
          <a:xfrm>
            <a:off x="2843808" y="4653136"/>
            <a:ext cx="1080120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tx1"/>
                </a:solidFill>
              </a:rPr>
              <a:t>캐릭터 목숨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오른쪽 화살표 8"/>
          <p:cNvSpPr/>
          <p:nvPr/>
        </p:nvSpPr>
        <p:spPr>
          <a:xfrm rot="5400000">
            <a:off x="3095836" y="5553236"/>
            <a:ext cx="576064" cy="36004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899592" y="4005064"/>
            <a:ext cx="1224136" cy="120032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현재 능력 </a:t>
            </a:r>
            <a:r>
              <a:rPr lang="en-US" altLang="ko-KR" dirty="0" smtClean="0"/>
              <a:t>(</a:t>
            </a:r>
            <a:r>
              <a:rPr lang="ko-KR" altLang="en-US" dirty="0" smtClean="0"/>
              <a:t>특정 적 흡수 시 변경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2" name="오른쪽 화살표 11"/>
          <p:cNvSpPr/>
          <p:nvPr/>
        </p:nvSpPr>
        <p:spPr>
          <a:xfrm rot="7217987">
            <a:off x="971600" y="5373216"/>
            <a:ext cx="648072" cy="43204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635896" y="2708920"/>
            <a:ext cx="1008112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적 등장</a:t>
            </a:r>
            <a:endParaRPr lang="ko-KR" altLang="en-US" dirty="0"/>
          </a:p>
        </p:txBody>
      </p:sp>
      <p:sp>
        <p:nvSpPr>
          <p:cNvPr id="14" name="오른쪽 화살표 13"/>
          <p:cNvSpPr/>
          <p:nvPr/>
        </p:nvSpPr>
        <p:spPr>
          <a:xfrm rot="7270270">
            <a:off x="3506962" y="3228565"/>
            <a:ext cx="576064" cy="36004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83768" y="2492896"/>
            <a:ext cx="1008112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적 흡수</a:t>
            </a:r>
            <a:endParaRPr lang="ko-KR" altLang="en-US" dirty="0"/>
          </a:p>
        </p:txBody>
      </p:sp>
      <p:sp>
        <p:nvSpPr>
          <p:cNvPr id="18" name="오른쪽 화살표 17"/>
          <p:cNvSpPr/>
          <p:nvPr/>
        </p:nvSpPr>
        <p:spPr>
          <a:xfrm rot="7076908">
            <a:off x="2771566" y="3026579"/>
            <a:ext cx="360040" cy="21602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6804248" y="3789040"/>
            <a:ext cx="1152128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스테이지 이동</a:t>
            </a:r>
            <a:endParaRPr lang="ko-KR" altLang="en-US" dirty="0"/>
          </a:p>
        </p:txBody>
      </p:sp>
      <p:sp>
        <p:nvSpPr>
          <p:cNvPr id="20" name="오른쪽 화살표 19"/>
          <p:cNvSpPr/>
          <p:nvPr/>
        </p:nvSpPr>
        <p:spPr>
          <a:xfrm rot="3200071">
            <a:off x="7308304" y="4653136"/>
            <a:ext cx="504056" cy="21602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1835696" y="2996952"/>
            <a:ext cx="864096" cy="864096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843808" y="3356992"/>
            <a:ext cx="936104" cy="864096"/>
          </a:xfrm>
          <a:prstGeom prst="rect">
            <a:avLst/>
          </a:prstGeom>
          <a:solidFill>
            <a:srgbClr val="FF0000">
              <a:alpha val="0"/>
            </a:srgbClr>
          </a:solidFill>
          <a:ln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화살표 22"/>
          <p:cNvSpPr/>
          <p:nvPr/>
        </p:nvSpPr>
        <p:spPr>
          <a:xfrm rot="2828103">
            <a:off x="1353251" y="2662317"/>
            <a:ext cx="360040" cy="21602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67544" y="1916832"/>
            <a:ext cx="1800200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오브젝트마다 히트박스 존재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203848" y="908720"/>
            <a:ext cx="2448272" cy="46166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키보드로 조작</a:t>
            </a:r>
            <a:endParaRPr lang="ko-KR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DMIN\Desktop\2DGP 프로젝트 커비\PPT\이미지\20180927_01115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908720"/>
            <a:ext cx="1155477" cy="1136535"/>
          </a:xfrm>
          <a:prstGeom prst="rect">
            <a:avLst/>
          </a:prstGeom>
          <a:noFill/>
        </p:spPr>
      </p:pic>
      <p:pic>
        <p:nvPicPr>
          <p:cNvPr id="3075" name="Picture 3" descr="C:\Users\ADMIN\Desktop\2DGP 프로젝트 커비\PPT\이미지\20180927_022703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2132856"/>
            <a:ext cx="922660" cy="955612"/>
          </a:xfrm>
          <a:prstGeom prst="rect">
            <a:avLst/>
          </a:prstGeom>
          <a:noFill/>
        </p:spPr>
      </p:pic>
      <p:pic>
        <p:nvPicPr>
          <p:cNvPr id="3076" name="Picture 4" descr="C:\Users\ADMIN\Desktop\2DGP 프로젝트 커비\PPT\이미지\20180927_02272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1560" y="3212976"/>
            <a:ext cx="1035422" cy="1415077"/>
          </a:xfrm>
          <a:prstGeom prst="rect">
            <a:avLst/>
          </a:prstGeom>
          <a:noFill/>
        </p:spPr>
      </p:pic>
      <p:pic>
        <p:nvPicPr>
          <p:cNvPr id="3077" name="Picture 5" descr="C:\Users\ADMIN\Desktop\2DGP 프로젝트 커비\PPT\이미지\20180927_015434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1560" y="4725144"/>
            <a:ext cx="819150" cy="1085850"/>
          </a:xfrm>
          <a:prstGeom prst="rect">
            <a:avLst/>
          </a:prstGeom>
          <a:noFill/>
        </p:spPr>
      </p:pic>
      <p:pic>
        <p:nvPicPr>
          <p:cNvPr id="3078" name="Picture 6" descr="C:\Users\ADMIN\Desktop\2DGP 프로젝트 커비\PPT\이미지\20180927_011231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979712" y="908720"/>
            <a:ext cx="1892388" cy="1139577"/>
          </a:xfrm>
          <a:prstGeom prst="rect">
            <a:avLst/>
          </a:prstGeom>
          <a:noFill/>
        </p:spPr>
      </p:pic>
      <p:pic>
        <p:nvPicPr>
          <p:cNvPr id="3079" name="Picture 7" descr="C:\Users\ADMIN\Desktop\2DGP 프로젝트 커비\PPT\이미지\20180927_024417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547664" y="4797152"/>
            <a:ext cx="1819005" cy="1013327"/>
          </a:xfrm>
          <a:prstGeom prst="rect">
            <a:avLst/>
          </a:prstGeom>
          <a:noFill/>
        </p:spPr>
      </p:pic>
      <p:pic>
        <p:nvPicPr>
          <p:cNvPr id="3080" name="Picture 8" descr="C:\Users\ADMIN\Desktop\2DGP 프로젝트 커비\PPT\이미지\20180927_024518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763688" y="3573016"/>
            <a:ext cx="2961079" cy="1035174"/>
          </a:xfrm>
          <a:prstGeom prst="rect">
            <a:avLst/>
          </a:prstGeom>
          <a:noFill/>
        </p:spPr>
      </p:pic>
      <p:pic>
        <p:nvPicPr>
          <p:cNvPr id="3081" name="Picture 9" descr="C:\Users\ADMIN\Desktop\2DGP 프로젝트 커비\PPT\이미지\20180927_024315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763688" y="2121010"/>
            <a:ext cx="1152128" cy="948811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5580112" y="1052736"/>
            <a:ext cx="3096344" cy="64633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각 능력에 따른 외형의 변화와 공격의 변화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580112" y="1988840"/>
            <a:ext cx="3096344" cy="64633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공격 모션에 맞는 히트박스 구현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2699792" y="908720"/>
            <a:ext cx="1080120" cy="1008112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835696" y="2132856"/>
            <a:ext cx="1224136" cy="86409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491880" y="3717032"/>
            <a:ext cx="1224136" cy="86409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339752" y="4869160"/>
            <a:ext cx="1008112" cy="864096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  <a:prstDash val="lg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아래쪽 화살표 21"/>
          <p:cNvSpPr/>
          <p:nvPr/>
        </p:nvSpPr>
        <p:spPr>
          <a:xfrm>
            <a:off x="6876256" y="2492896"/>
            <a:ext cx="216024" cy="21602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9" name="Picture 3" descr="C:\Users\ADMIN\Desktop\2DGP 프로젝트 커비\PPT\이미지\20180927_01141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260648"/>
            <a:ext cx="2304256" cy="1687666"/>
          </a:xfrm>
          <a:prstGeom prst="rect">
            <a:avLst/>
          </a:prstGeom>
          <a:noFill/>
        </p:spPr>
      </p:pic>
      <p:pic>
        <p:nvPicPr>
          <p:cNvPr id="4100" name="Picture 4" descr="C:\Users\ADMIN\Desktop\2DGP 프로젝트 커비\PPT\이미지\20180927_030414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68144" y="260648"/>
            <a:ext cx="2232248" cy="1728192"/>
          </a:xfrm>
          <a:prstGeom prst="rect">
            <a:avLst/>
          </a:prstGeom>
          <a:noFill/>
        </p:spPr>
      </p:pic>
      <p:pic>
        <p:nvPicPr>
          <p:cNvPr id="4101" name="Picture 5" descr="C:\Users\ADMIN\Desktop\2DGP 프로젝트 커비\PPT\이미지\20180927_030730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1520" y="3284984"/>
            <a:ext cx="2376264" cy="1747253"/>
          </a:xfrm>
          <a:prstGeom prst="rect">
            <a:avLst/>
          </a:prstGeom>
          <a:noFill/>
        </p:spPr>
      </p:pic>
      <p:pic>
        <p:nvPicPr>
          <p:cNvPr id="4102" name="Picture 6" descr="C:\Users\ADMIN\Desktop\2DGP 프로젝트 커비\PPT\이미지\20180927_031716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059832" y="260648"/>
            <a:ext cx="2276821" cy="1711885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251520" y="2132856"/>
            <a:ext cx="2304256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스테이지마다 적이 등장</a:t>
            </a: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3059832" y="2132856"/>
            <a:ext cx="2304256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적을 공격하여 처지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처치 </a:t>
            </a:r>
            <a:r>
              <a:rPr lang="ko-KR" altLang="en-US" sz="1200" dirty="0" err="1" smtClean="0"/>
              <a:t>하지않고</a:t>
            </a:r>
            <a:r>
              <a:rPr lang="ko-KR" altLang="en-US" sz="1200" dirty="0" smtClean="0"/>
              <a:t> 회피해도 상관없음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5868144" y="2132856"/>
            <a:ext cx="2304256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다음 스테이지로 이동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251520" y="5229200"/>
            <a:ext cx="2304256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보스 스테이지 도달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보스 </a:t>
            </a:r>
            <a:r>
              <a:rPr lang="ko-KR" altLang="en-US" sz="1200" dirty="0" err="1" smtClean="0"/>
              <a:t>처치시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클리어</a:t>
            </a:r>
            <a:endParaRPr lang="ko-KR" altLang="en-US" sz="1200" dirty="0"/>
          </a:p>
        </p:txBody>
      </p:sp>
      <p:sp>
        <p:nvSpPr>
          <p:cNvPr id="14" name="오른쪽 화살표 13"/>
          <p:cNvSpPr/>
          <p:nvPr/>
        </p:nvSpPr>
        <p:spPr>
          <a:xfrm>
            <a:off x="2699792" y="1124744"/>
            <a:ext cx="288032" cy="21602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화살표 14"/>
          <p:cNvSpPr/>
          <p:nvPr/>
        </p:nvSpPr>
        <p:spPr>
          <a:xfrm>
            <a:off x="5436096" y="1124744"/>
            <a:ext cx="288032" cy="21602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로 굽은 화살표 20"/>
          <p:cNvSpPr/>
          <p:nvPr/>
        </p:nvSpPr>
        <p:spPr>
          <a:xfrm rot="10800000">
            <a:off x="1331640" y="2780928"/>
            <a:ext cx="5688632" cy="432048"/>
          </a:xfrm>
          <a:prstGeom prst="bent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4355976" y="3284984"/>
            <a:ext cx="302433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FF0000"/>
                </a:solidFill>
              </a:rPr>
              <a:t>패배 조건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4103" name="Picture 7" descr="C:\Users\ADMIN\Desktop\2DGP 프로젝트 커비\PPT\이미지\20180927_030528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275856" y="4005064"/>
            <a:ext cx="2376264" cy="1780178"/>
          </a:xfrm>
          <a:prstGeom prst="rect">
            <a:avLst/>
          </a:prstGeom>
          <a:noFill/>
        </p:spPr>
      </p:pic>
      <p:pic>
        <p:nvPicPr>
          <p:cNvPr id="4104" name="Picture 8" descr="C:\Users\ADMIN\Desktop\2DGP 프로젝트 커비\PPT\이미지\20180927_031126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6372200" y="4005064"/>
            <a:ext cx="2320218" cy="1752918"/>
          </a:xfrm>
          <a:prstGeom prst="rect">
            <a:avLst/>
          </a:prstGeom>
          <a:noFill/>
        </p:spPr>
      </p:pic>
      <p:sp>
        <p:nvSpPr>
          <p:cNvPr id="27" name="TextBox 26"/>
          <p:cNvSpPr txBox="1"/>
          <p:nvPr/>
        </p:nvSpPr>
        <p:spPr>
          <a:xfrm>
            <a:off x="3275856" y="5949280"/>
            <a:ext cx="2304256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피격시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HP </a:t>
            </a:r>
            <a:r>
              <a:rPr lang="ko-KR" altLang="en-US" sz="1200" dirty="0" smtClean="0"/>
              <a:t>감소</a:t>
            </a:r>
            <a:endParaRPr lang="ko-KR" altLang="en-US" sz="1200" dirty="0"/>
          </a:p>
        </p:txBody>
      </p:sp>
      <p:sp>
        <p:nvSpPr>
          <p:cNvPr id="28" name="오른쪽 화살표 27"/>
          <p:cNvSpPr/>
          <p:nvPr/>
        </p:nvSpPr>
        <p:spPr>
          <a:xfrm>
            <a:off x="5868144" y="4869160"/>
            <a:ext cx="288032" cy="21602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6372200" y="5949280"/>
            <a:ext cx="2304256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HP</a:t>
            </a:r>
            <a:r>
              <a:rPr lang="ko-KR" altLang="en-US" sz="1200" dirty="0" smtClean="0"/>
              <a:t>가 </a:t>
            </a:r>
            <a:r>
              <a:rPr lang="en-US" altLang="ko-KR" sz="1200" dirty="0" smtClean="0"/>
              <a:t>0</a:t>
            </a:r>
            <a:r>
              <a:rPr lang="ko-KR" altLang="en-US" sz="1200" dirty="0" err="1" smtClean="0"/>
              <a:t>이되면</a:t>
            </a:r>
            <a:r>
              <a:rPr lang="ko-KR" altLang="en-US" sz="1200" dirty="0" smtClean="0"/>
              <a:t> 라이프가 감소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라이프 모두 </a:t>
            </a:r>
            <a:r>
              <a:rPr lang="ko-KR" altLang="en-US" sz="1200" dirty="0" err="1" smtClean="0"/>
              <a:t>소진시</a:t>
            </a:r>
            <a:r>
              <a:rPr lang="ko-KR" altLang="en-US" sz="1200" dirty="0" smtClean="0"/>
              <a:t> 게임오버</a:t>
            </a:r>
            <a:endParaRPr lang="ko-KR" altLang="en-US" sz="1200" dirty="0"/>
          </a:p>
        </p:txBody>
      </p:sp>
      <p:sp>
        <p:nvSpPr>
          <p:cNvPr id="31" name="직사각형 30"/>
          <p:cNvSpPr/>
          <p:nvPr/>
        </p:nvSpPr>
        <p:spPr>
          <a:xfrm>
            <a:off x="4211960" y="5589240"/>
            <a:ext cx="288032" cy="288032"/>
          </a:xfrm>
          <a:prstGeom prst="rect">
            <a:avLst/>
          </a:prstGeom>
          <a:solidFill>
            <a:srgbClr val="FFFF00">
              <a:alpha val="0"/>
            </a:srgbClr>
          </a:solidFill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6660232" y="5445224"/>
            <a:ext cx="936104" cy="360040"/>
          </a:xfrm>
          <a:prstGeom prst="rect">
            <a:avLst/>
          </a:prstGeom>
          <a:solidFill>
            <a:srgbClr val="FFFF00">
              <a:alpha val="0"/>
            </a:srgbClr>
          </a:solidFill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 noGrp="1"/>
          </p:cNvGraphicFramePr>
          <p:nvPr>
            <p:ph idx="1"/>
          </p:nvPr>
        </p:nvGraphicFramePr>
        <p:xfrm>
          <a:off x="323528" y="332657"/>
          <a:ext cx="8424937" cy="59766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5205"/>
                <a:gridCol w="4091420"/>
                <a:gridCol w="2808312"/>
              </a:tblGrid>
              <a:tr h="478455">
                <a:tc>
                  <a:txBody>
                    <a:bodyPr/>
                    <a:lstStyle/>
                    <a:p>
                      <a:pPr algn="ctr"/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내용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dirty="0" smtClean="0"/>
                    </a:p>
                    <a:p>
                      <a:pPr algn="ctr" latinLnBrk="1"/>
                      <a:r>
                        <a:rPr lang="ko-KR" altLang="en-US" sz="1200" dirty="0" smtClean="0"/>
                        <a:t>최소 범위</a:t>
                      </a:r>
                      <a:endParaRPr lang="ko-KR" altLang="en-US" sz="12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dirty="0" smtClean="0"/>
                    </a:p>
                    <a:p>
                      <a:pPr algn="ctr"/>
                      <a:r>
                        <a:rPr lang="ko-KR" altLang="en-US" sz="1200" dirty="0" smtClean="0"/>
                        <a:t>추가 범위</a:t>
                      </a:r>
                      <a:endParaRPr lang="ko-KR" altLang="en-US" sz="12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</a:tr>
              <a:tr h="658051">
                <a:tc>
                  <a:txBody>
                    <a:bodyPr/>
                    <a:lstStyle/>
                    <a:p>
                      <a:pPr algn="ctr"/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캐릭터 컨트롤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좌우 방향이동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점프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공격 키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baseline="0" dirty="0" smtClean="0"/>
                        <a:t>모두 키보드 조작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대각선 방향 점프</a:t>
                      </a:r>
                      <a:endParaRPr lang="ko-KR" altLang="en-US" sz="1200" dirty="0"/>
                    </a:p>
                  </a:txBody>
                  <a:tcPr/>
                </a:tc>
              </a:tr>
              <a:tr h="557075">
                <a:tc>
                  <a:txBody>
                    <a:bodyPr/>
                    <a:lstStyle/>
                    <a:p>
                      <a:pPr algn="ctr"/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캐릭터 기술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A</a:t>
                      </a:r>
                      <a:r>
                        <a:rPr lang="ko-KR" altLang="en-US" sz="1200" dirty="0" smtClean="0"/>
                        <a:t>키 </a:t>
                      </a:r>
                      <a:r>
                        <a:rPr lang="ko-KR" altLang="en-US" sz="1200" dirty="0" err="1" smtClean="0"/>
                        <a:t>입력시</a:t>
                      </a:r>
                      <a:r>
                        <a:rPr lang="ko-KR" altLang="en-US" sz="1200" dirty="0" smtClean="0"/>
                        <a:t> 공격동작 실행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습득한 능력에 따른 추가 특수 스킬 추가</a:t>
                      </a:r>
                      <a:endParaRPr lang="ko-KR" altLang="en-US" sz="1200" dirty="0"/>
                    </a:p>
                  </a:txBody>
                  <a:tcPr/>
                </a:tc>
              </a:tr>
              <a:tr h="658051">
                <a:tc>
                  <a:txBody>
                    <a:bodyPr/>
                    <a:lstStyle/>
                    <a:p>
                      <a:pPr algn="ctr"/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</a:rPr>
                        <a:t>맵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스테이지 </a:t>
                      </a:r>
                      <a:r>
                        <a:rPr lang="en-US" altLang="ko-KR" sz="1200" dirty="0" smtClean="0"/>
                        <a:t>4</a:t>
                      </a:r>
                      <a:r>
                        <a:rPr lang="ko-KR" altLang="en-US" sz="1200" dirty="0" smtClean="0"/>
                        <a:t>개 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초원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나무 안</a:t>
                      </a:r>
                      <a:r>
                        <a:rPr lang="en-US" altLang="ko-KR" sz="1200" baseline="0" dirty="0" smtClean="0"/>
                        <a:t>,  </a:t>
                      </a:r>
                      <a:r>
                        <a:rPr lang="ko-KR" altLang="en-US" sz="1200" baseline="0" dirty="0" smtClean="0"/>
                        <a:t>숲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동굴</a:t>
                      </a:r>
                      <a:r>
                        <a:rPr lang="en-US" altLang="ko-KR" sz="1200" baseline="0" dirty="0" smtClean="0"/>
                        <a:t>)</a:t>
                      </a:r>
                    </a:p>
                    <a:p>
                      <a:pPr latinLnBrk="1"/>
                      <a:r>
                        <a:rPr lang="ko-KR" altLang="en-US" sz="1200" baseline="0" dirty="0" smtClean="0"/>
                        <a:t>스테이지 내 </a:t>
                      </a:r>
                      <a:r>
                        <a:rPr lang="ko-KR" altLang="en-US" sz="1200" baseline="0" dirty="0" err="1" smtClean="0"/>
                        <a:t>맵은</a:t>
                      </a:r>
                      <a:r>
                        <a:rPr lang="ko-KR" altLang="en-US" sz="1200" baseline="0" dirty="0" smtClean="0"/>
                        <a:t> 방 단위로 구성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 err="1" smtClean="0"/>
                        <a:t>맵</a:t>
                      </a:r>
                      <a:r>
                        <a:rPr lang="ko-KR" altLang="en-US" sz="1200" dirty="0" smtClean="0"/>
                        <a:t> 크기 확장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err="1" smtClean="0"/>
                        <a:t>맵</a:t>
                      </a:r>
                      <a:r>
                        <a:rPr lang="ko-KR" altLang="en-US" sz="1200" dirty="0" smtClean="0"/>
                        <a:t> 스크롤 구현</a:t>
                      </a:r>
                      <a:endParaRPr lang="ko-KR" altLang="en-US" sz="1200" dirty="0"/>
                    </a:p>
                  </a:txBody>
                  <a:tcPr/>
                </a:tc>
              </a:tr>
              <a:tr h="861219">
                <a:tc>
                  <a:txBody>
                    <a:bodyPr/>
                    <a:lstStyle/>
                    <a:p>
                      <a:pPr algn="ctr"/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적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AI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적은 평상시 순찰상태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주인공이 특정 범위 안에 들어올 시 주인공 방향으로 접근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보스</a:t>
                      </a:r>
                      <a:r>
                        <a:rPr lang="en-US" altLang="ko-KR" sz="1200" dirty="0" smtClean="0"/>
                        <a:t>)</a:t>
                      </a:r>
                      <a:r>
                        <a:rPr lang="ko-KR" altLang="en-US" sz="1200" dirty="0" smtClean="0"/>
                        <a:t>특수 공격패턴 사용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보스 공격패턴 추가</a:t>
                      </a:r>
                      <a:endParaRPr lang="ko-KR" altLang="en-US" sz="1200" dirty="0"/>
                    </a:p>
                  </a:txBody>
                  <a:tcPr/>
                </a:tc>
              </a:tr>
              <a:tr h="1052880">
                <a:tc>
                  <a:txBody>
                    <a:bodyPr/>
                    <a:lstStyle/>
                    <a:p>
                      <a:pPr algn="ctr"/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게임기능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/>
                        <a:t>피격시</a:t>
                      </a:r>
                      <a:r>
                        <a:rPr lang="ko-KR" altLang="en-US" sz="1200" dirty="0" smtClean="0"/>
                        <a:t> 체력감소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err="1" smtClean="0"/>
                        <a:t>체력바</a:t>
                      </a:r>
                      <a:r>
                        <a:rPr lang="ko-KR" altLang="en-US" sz="1200" baseline="0" dirty="0" smtClean="0"/>
                        <a:t> 모두 </a:t>
                      </a:r>
                      <a:r>
                        <a:rPr lang="ko-KR" altLang="en-US" sz="1200" baseline="0" dirty="0" err="1" smtClean="0"/>
                        <a:t>소진시</a:t>
                      </a:r>
                      <a:r>
                        <a:rPr lang="ko-KR" altLang="en-US" sz="1200" baseline="0" dirty="0" smtClean="0"/>
                        <a:t> 라이프 </a:t>
                      </a:r>
                      <a:r>
                        <a:rPr lang="en-US" altLang="ko-KR" sz="1200" baseline="0" dirty="0" smtClean="0"/>
                        <a:t>- 1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특정 적 흡수</a:t>
                      </a:r>
                      <a:r>
                        <a:rPr lang="ko-KR" altLang="en-US" sz="1200" baseline="0" dirty="0" smtClean="0"/>
                        <a:t> 시 </a:t>
                      </a:r>
                      <a:r>
                        <a:rPr lang="ko-KR" altLang="en-US" sz="1200" baseline="0" dirty="0" err="1" smtClean="0"/>
                        <a:t>그에따른</a:t>
                      </a:r>
                      <a:r>
                        <a:rPr lang="ko-KR" altLang="en-US" sz="1200" baseline="0" dirty="0" smtClean="0"/>
                        <a:t> 능력 획득</a:t>
                      </a:r>
                      <a:endParaRPr lang="en-US" altLang="ko-KR" sz="1200" baseline="0" dirty="0" smtClean="0"/>
                    </a:p>
                    <a:p>
                      <a:pPr latinLnBrk="1"/>
                      <a:r>
                        <a:rPr lang="ko-KR" altLang="en-US" sz="1200" dirty="0" smtClean="0"/>
                        <a:t>흡수한 능력에 따라서 캐릭터 외형 변화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공격 모션 변화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적이 주인공의 공격에 </a:t>
                      </a:r>
                      <a:r>
                        <a:rPr lang="ko-KR" altLang="en-US" sz="1200" dirty="0" err="1" smtClean="0"/>
                        <a:t>피격시</a:t>
                      </a:r>
                      <a:r>
                        <a:rPr lang="ko-KR" altLang="en-US" sz="1200" dirty="0" smtClean="0"/>
                        <a:t> </a:t>
                      </a:r>
                      <a:r>
                        <a:rPr lang="ko-KR" altLang="en-US" sz="1200" dirty="0" err="1" smtClean="0"/>
                        <a:t>넉백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경직</a:t>
                      </a:r>
                      <a:endParaRPr lang="en-US" altLang="ko-KR" sz="1200" dirty="0" smtClean="0"/>
                    </a:p>
                    <a:p>
                      <a:r>
                        <a:rPr lang="ko-KR" altLang="en-US" sz="1200" dirty="0" smtClean="0"/>
                        <a:t>획득한 능력을 버릴 수 있는 기능 추가</a:t>
                      </a:r>
                      <a:endParaRPr lang="en-US" altLang="ko-KR" sz="1200" dirty="0" smtClean="0"/>
                    </a:p>
                  </a:txBody>
                  <a:tcPr/>
                </a:tc>
              </a:tr>
              <a:tr h="658051">
                <a:tc>
                  <a:txBody>
                    <a:bodyPr/>
                    <a:lstStyle/>
                    <a:p>
                      <a:pPr algn="ctr"/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사운드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특수 능력마다 </a:t>
                      </a:r>
                      <a:r>
                        <a:rPr lang="ko-KR" altLang="en-US" sz="1200" dirty="0" err="1" smtClean="0"/>
                        <a:t>특징있는</a:t>
                      </a:r>
                      <a:r>
                        <a:rPr lang="ko-KR" altLang="en-US" sz="1200" dirty="0" smtClean="0"/>
                        <a:t> 소리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검 휘두르는 소리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부메랑 던지는 소리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주먹으로 때리는 소리</a:t>
                      </a:r>
                      <a:r>
                        <a:rPr lang="en-US" altLang="ko-KR" sz="1200" dirty="0" smtClean="0"/>
                        <a:t>), </a:t>
                      </a:r>
                      <a:r>
                        <a:rPr lang="ko-KR" altLang="en-US" sz="1200" dirty="0" err="1" smtClean="0"/>
                        <a:t>피격시</a:t>
                      </a:r>
                      <a:r>
                        <a:rPr lang="ko-KR" altLang="en-US" sz="1200" dirty="0" smtClean="0"/>
                        <a:t> 효과음</a:t>
                      </a:r>
                      <a:r>
                        <a:rPr lang="en-US" altLang="ko-KR" sz="1200" dirty="0" smtClean="0"/>
                        <a:t>,  </a:t>
                      </a:r>
                      <a:r>
                        <a:rPr lang="ko-KR" altLang="en-US" sz="1200" dirty="0" err="1" smtClean="0"/>
                        <a:t>변신시</a:t>
                      </a:r>
                      <a:r>
                        <a:rPr lang="ko-KR" altLang="en-US" sz="1200" dirty="0" smtClean="0"/>
                        <a:t> 효과음 등 </a:t>
                      </a:r>
                      <a:r>
                        <a:rPr lang="en-US" altLang="ko-KR" sz="1200" dirty="0" smtClean="0"/>
                        <a:t>5</a:t>
                      </a:r>
                      <a:r>
                        <a:rPr lang="ko-KR" altLang="en-US" sz="1200" dirty="0" smtClean="0"/>
                        <a:t>종 이상</a:t>
                      </a:r>
                      <a:endParaRPr lang="ko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/>
                </a:tc>
              </a:tr>
              <a:tr h="1052880">
                <a:tc>
                  <a:txBody>
                    <a:bodyPr/>
                    <a:lstStyle/>
                    <a:p>
                      <a:pPr algn="ctr"/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애니메이션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맨손 격투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부메랑 투척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검술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등 특수 능력에 따른 애니메이션과 걷기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달리기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점프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흡수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등 기본 주인공 동작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적들 이동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공격 애니메이션 등 </a:t>
                      </a:r>
                      <a:r>
                        <a:rPr lang="en-US" altLang="ko-KR" sz="1200" baseline="0" dirty="0" smtClean="0"/>
                        <a:t>8</a:t>
                      </a:r>
                      <a:r>
                        <a:rPr lang="ko-KR" altLang="en-US" sz="1200" baseline="0" dirty="0" smtClean="0"/>
                        <a:t>종 이상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 smtClean="0"/>
                        <a:t>보스 공격패턴 추가에 따른 추가 애니메이션 구현</a:t>
                      </a:r>
                      <a:endParaRPr lang="ko-KR" altLang="en-US" sz="12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계발 계획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</p:nvPr>
        </p:nvGraphicFramePr>
        <p:xfrm>
          <a:off x="395536" y="1052736"/>
          <a:ext cx="8424936" cy="542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/>
                <a:gridCol w="1440160"/>
                <a:gridCol w="5832648"/>
              </a:tblGrid>
              <a:tr h="584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1</a:t>
                      </a:r>
                      <a:r>
                        <a:rPr lang="ko-KR" altLang="en-US" sz="1200" dirty="0" smtClean="0"/>
                        <a:t>주차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수집과 </a:t>
                      </a:r>
                      <a:r>
                        <a:rPr lang="ko-KR" altLang="en-US" sz="1200" dirty="0" err="1" smtClean="0"/>
                        <a:t>맵구역</a:t>
                      </a:r>
                      <a:r>
                        <a:rPr lang="ko-KR" altLang="en-US" sz="1200" dirty="0" smtClean="0"/>
                        <a:t> 분리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smtClean="0"/>
                        <a:t>리소스 수집</a:t>
                      </a:r>
                      <a:endParaRPr lang="en-US" altLang="ko-KR" sz="12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err="1" smtClean="0"/>
                        <a:t>맵</a:t>
                      </a:r>
                      <a:r>
                        <a:rPr lang="ko-KR" altLang="en-US" sz="1200" dirty="0" smtClean="0"/>
                        <a:t> 이동 가능 구역과 이동 불가능 구역 분리</a:t>
                      </a:r>
                      <a:endParaRPr lang="ko-KR" altLang="en-US" sz="1200" dirty="0"/>
                    </a:p>
                  </a:txBody>
                  <a:tcPr marL="82973" marR="82973"/>
                </a:tc>
              </a:tr>
              <a:tr h="584200">
                <a:tc>
                  <a:txBody>
                    <a:bodyPr/>
                    <a:lstStyle/>
                    <a:p>
                      <a:pPr algn="ctr" latinLnBrk="1"/>
                      <a:endParaRPr lang="en-US" altLang="ko-KR" sz="1200" dirty="0" smtClean="0"/>
                    </a:p>
                    <a:p>
                      <a:pPr algn="ctr" latinLnBrk="1"/>
                      <a:r>
                        <a:rPr lang="en-US" altLang="ko-KR" sz="1200" dirty="0" smtClean="0"/>
                        <a:t>2</a:t>
                      </a:r>
                      <a:r>
                        <a:rPr lang="ko-KR" altLang="en-US" sz="1200" dirty="0" smtClean="0"/>
                        <a:t>주차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주인공 이미지</a:t>
                      </a:r>
                      <a:r>
                        <a:rPr lang="ko-KR" altLang="en-US" sz="1200" baseline="0" dirty="0" smtClean="0"/>
                        <a:t> 및 애니메이션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baseline="0" dirty="0" smtClean="0"/>
                        <a:t>주인공 이미지 삽입</a:t>
                      </a:r>
                      <a:endParaRPr lang="en-US" altLang="ko-KR" sz="12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baseline="0" dirty="0" smtClean="0"/>
                        <a:t>키보드 조작에 따른 기본 이동 애니메이션 구현</a:t>
                      </a:r>
                      <a:endParaRPr lang="en-US" altLang="ko-KR" sz="12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baseline="0" dirty="0" smtClean="0"/>
                        <a:t>주인공이 </a:t>
                      </a:r>
                      <a:r>
                        <a:rPr lang="ko-KR" altLang="en-US" sz="1200" baseline="0" dirty="0" err="1" smtClean="0"/>
                        <a:t>맵의</a:t>
                      </a:r>
                      <a:r>
                        <a:rPr lang="ko-KR" altLang="en-US" sz="1200" baseline="0" dirty="0" smtClean="0"/>
                        <a:t> 이동 가능 구역만 이동할 수 있게 히트박스 구현</a:t>
                      </a:r>
                      <a:endParaRPr lang="ko-KR" altLang="en-US" sz="1200" dirty="0"/>
                    </a:p>
                  </a:txBody>
                  <a:tcPr marL="82973" marR="82973"/>
                </a:tc>
              </a:tr>
              <a:tr h="584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3</a:t>
                      </a:r>
                      <a:r>
                        <a:rPr lang="ko-KR" altLang="en-US" sz="1200" dirty="0" smtClean="0"/>
                        <a:t>주차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추가 애니메이션과 히트박스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1. </a:t>
                      </a:r>
                      <a:r>
                        <a:rPr lang="ko-KR" altLang="en-US" sz="1200" dirty="0" smtClean="0"/>
                        <a:t>키보드 입력에 따른 주인공 공격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흡수 모션 구현</a:t>
                      </a:r>
                      <a:endParaRPr lang="en-US" altLang="ko-KR" sz="1200" dirty="0" smtClean="0"/>
                    </a:p>
                    <a:p>
                      <a:pPr latinLnBrk="1"/>
                      <a:r>
                        <a:rPr lang="en-US" altLang="ko-KR" sz="1200" dirty="0" smtClean="0"/>
                        <a:t>2. </a:t>
                      </a:r>
                      <a:r>
                        <a:rPr lang="ko-KR" altLang="en-US" sz="1200" dirty="0" smtClean="0"/>
                        <a:t>적 이미지 삽입</a:t>
                      </a:r>
                      <a:r>
                        <a:rPr lang="ko-KR" altLang="en-US" sz="1200" baseline="0" dirty="0" smtClean="0"/>
                        <a:t> 및 히트박스 구현</a:t>
                      </a:r>
                      <a:endParaRPr lang="ko-KR" altLang="en-US" sz="1200" dirty="0"/>
                    </a:p>
                  </a:txBody>
                  <a:tcPr marL="82973" marR="82973"/>
                </a:tc>
              </a:tr>
              <a:tr h="584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4</a:t>
                      </a:r>
                      <a:r>
                        <a:rPr lang="ko-KR" altLang="en-US" sz="1200" dirty="0" smtClean="0"/>
                        <a:t>주차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충돌체크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외형 변화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baseline="0" dirty="0" smtClean="0"/>
                        <a:t>주인공과 적 상호간 충돌체크 구현</a:t>
                      </a:r>
                      <a:endParaRPr lang="en-US" altLang="ko-KR" sz="1200" baseline="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smtClean="0"/>
                        <a:t>흡수로 적에게서 능력 </a:t>
                      </a:r>
                      <a:r>
                        <a:rPr lang="ko-KR" altLang="en-US" sz="1200" dirty="0" err="1" smtClean="0"/>
                        <a:t>빼앗을시</a:t>
                      </a:r>
                      <a:r>
                        <a:rPr lang="ko-KR" altLang="en-US" sz="1200" dirty="0" smtClean="0"/>
                        <a:t> 외형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모션 변화</a:t>
                      </a:r>
                      <a:endParaRPr lang="ko-KR" altLang="en-US" sz="1200" dirty="0"/>
                    </a:p>
                  </a:txBody>
                  <a:tcPr marL="82973" marR="82973"/>
                </a:tc>
              </a:tr>
              <a:tr h="584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5</a:t>
                      </a:r>
                      <a:r>
                        <a:rPr lang="ko-KR" altLang="en-US" sz="1200" dirty="0" smtClean="0"/>
                        <a:t>주차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특수 능력 세부 구현과</a:t>
                      </a:r>
                      <a:endParaRPr lang="en-US" altLang="ko-KR" sz="1200" dirty="0" smtClean="0"/>
                    </a:p>
                    <a:p>
                      <a:pPr algn="ctr" latinLnBrk="1"/>
                      <a:r>
                        <a:rPr lang="ko-KR" altLang="en-US" sz="1200" dirty="0" smtClean="0"/>
                        <a:t>기타 </a:t>
                      </a:r>
                      <a:r>
                        <a:rPr lang="en-US" altLang="ko-KR" sz="1200" dirty="0" err="1" smtClean="0"/>
                        <a:t>ui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smtClean="0"/>
                        <a:t>특수 능력에 따른 세부 히트박스 조절</a:t>
                      </a:r>
                      <a:endParaRPr lang="en-US" altLang="ko-KR" sz="12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smtClean="0"/>
                        <a:t>게임 시작화면과 캐릭터 </a:t>
                      </a:r>
                      <a:r>
                        <a:rPr lang="en-US" altLang="ko-KR" sz="1200" dirty="0" smtClean="0"/>
                        <a:t>hp</a:t>
                      </a:r>
                      <a:r>
                        <a:rPr lang="ko-KR" altLang="en-US" sz="1200" dirty="0" smtClean="0"/>
                        <a:t>바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라이프 개수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가지고 있는 특수능력 표시 등 </a:t>
                      </a:r>
                      <a:r>
                        <a:rPr lang="en-US" altLang="ko-KR" sz="1200" baseline="0" dirty="0" err="1" smtClean="0"/>
                        <a:t>ui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구현</a:t>
                      </a:r>
                      <a:endParaRPr lang="en-US" altLang="ko-KR" sz="1200" dirty="0" smtClean="0"/>
                    </a:p>
                  </a:txBody>
                  <a:tcPr marL="82973" marR="82973"/>
                </a:tc>
              </a:tr>
              <a:tr h="584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6</a:t>
                      </a:r>
                      <a:r>
                        <a:rPr lang="ko-KR" altLang="en-US" sz="1200" dirty="0" smtClean="0"/>
                        <a:t>주차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맵</a:t>
                      </a:r>
                      <a:r>
                        <a:rPr lang="ko-KR" altLang="en-US" sz="1200" dirty="0" smtClean="0"/>
                        <a:t> 추가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smtClean="0"/>
                        <a:t>총 </a:t>
                      </a:r>
                      <a:r>
                        <a:rPr lang="en-US" altLang="ko-KR" sz="1200" dirty="0" smtClean="0"/>
                        <a:t>4</a:t>
                      </a:r>
                      <a:r>
                        <a:rPr lang="ko-KR" altLang="en-US" sz="1200" dirty="0" smtClean="0"/>
                        <a:t>개의 스테이지 완전 구현</a:t>
                      </a:r>
                      <a:endParaRPr lang="en-US" altLang="ko-KR" sz="12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smtClean="0"/>
                        <a:t>스테이지마다 적 배치</a:t>
                      </a:r>
                      <a:endParaRPr lang="ko-KR" altLang="en-US" sz="1200" dirty="0"/>
                    </a:p>
                  </a:txBody>
                  <a:tcPr marL="82973" marR="82973"/>
                </a:tc>
              </a:tr>
              <a:tr h="584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7</a:t>
                      </a:r>
                      <a:r>
                        <a:rPr lang="ko-KR" altLang="en-US" sz="1200" dirty="0" smtClean="0"/>
                        <a:t>주차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적 </a:t>
                      </a:r>
                      <a:r>
                        <a:rPr lang="en-US" altLang="ko-KR" sz="1200" dirty="0" smtClean="0"/>
                        <a:t>AI </a:t>
                      </a:r>
                      <a:r>
                        <a:rPr lang="ko-KR" altLang="en-US" sz="1200" dirty="0" smtClean="0"/>
                        <a:t>구현 과 보스 구현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smtClean="0"/>
                        <a:t>주인공이 일정 범위 안에 들어올 시 접근하는 </a:t>
                      </a:r>
                      <a:r>
                        <a:rPr lang="en-US" altLang="ko-KR" sz="1200" dirty="0" smtClean="0"/>
                        <a:t>AI</a:t>
                      </a:r>
                      <a:r>
                        <a:rPr lang="ko-KR" altLang="en-US" sz="1200" dirty="0" smtClean="0"/>
                        <a:t>구현</a:t>
                      </a:r>
                      <a:endParaRPr lang="en-US" altLang="ko-KR" sz="12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smtClean="0"/>
                        <a:t>보스 스테이지에 보스 이미지 삽입</a:t>
                      </a:r>
                      <a:endParaRPr lang="en-US" altLang="ko-KR" sz="1200" dirty="0" smtClean="0"/>
                    </a:p>
                    <a:p>
                      <a:pPr marL="342900" indent="-342900" latinLnBrk="1">
                        <a:buAutoNum type="arabicPeriod"/>
                      </a:pPr>
                      <a:r>
                        <a:rPr lang="ko-KR" altLang="en-US" sz="1200" dirty="0" smtClean="0"/>
                        <a:t>보스 히트박스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특수 패턴 구현</a:t>
                      </a:r>
                      <a:endParaRPr lang="ko-KR" altLang="en-US" sz="1200" dirty="0"/>
                    </a:p>
                  </a:txBody>
                  <a:tcPr marL="82973" marR="82973"/>
                </a:tc>
              </a:tr>
              <a:tr h="584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8</a:t>
                      </a:r>
                      <a:r>
                        <a:rPr lang="ko-KR" altLang="en-US" sz="1200" dirty="0" smtClean="0"/>
                        <a:t>주차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사운드 삽입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1.  </a:t>
                      </a:r>
                      <a:r>
                        <a:rPr lang="ko-KR" altLang="en-US" sz="1200" dirty="0" smtClean="0"/>
                        <a:t>주인공의 행동과 적과의 상호작용에 따른 사운드 삽입</a:t>
                      </a:r>
                      <a:endParaRPr lang="ko-KR" altLang="en-US" sz="1200" dirty="0"/>
                    </a:p>
                  </a:txBody>
                  <a:tcPr marL="82973" marR="82973"/>
                </a:tc>
              </a:tr>
              <a:tr h="5842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9</a:t>
                      </a:r>
                      <a:r>
                        <a:rPr lang="ko-KR" altLang="en-US" sz="1200" dirty="0" smtClean="0"/>
                        <a:t>주차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마무리</a:t>
                      </a:r>
                      <a:endParaRPr lang="ko-KR" altLang="en-US" sz="1200" dirty="0"/>
                    </a:p>
                  </a:txBody>
                  <a:tcPr marL="82973" marR="82973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1. </a:t>
                      </a:r>
                      <a:r>
                        <a:rPr lang="ko-KR" altLang="en-US" sz="1200" dirty="0" smtClean="0"/>
                        <a:t>최종 점검 및 </a:t>
                      </a:r>
                      <a:r>
                        <a:rPr lang="ko-KR" altLang="en-US" sz="1200" dirty="0" err="1" smtClean="0"/>
                        <a:t>릴리즈</a:t>
                      </a:r>
                      <a:endParaRPr lang="ko-KR" altLang="en-US" sz="1200" dirty="0"/>
                    </a:p>
                  </a:txBody>
                  <a:tcPr marL="82973" marR="82973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테크닉">
  <a:themeElements>
    <a:clrScheme name="테크닉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테크닉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테크닉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478</TotalTime>
  <Words>451</Words>
  <Application>Microsoft Office PowerPoint</Application>
  <PresentationFormat>화면 슬라이드 쇼(4:3)</PresentationFormat>
  <Paragraphs>99</Paragraphs>
  <Slides>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8" baseType="lpstr">
      <vt:lpstr>테크닉</vt:lpstr>
      <vt:lpstr>Office 테마</vt:lpstr>
      <vt:lpstr> </vt:lpstr>
      <vt:lpstr>슬라이드 2</vt:lpstr>
      <vt:lpstr>슬라이드 3</vt:lpstr>
      <vt:lpstr>슬라이드 4</vt:lpstr>
      <vt:lpstr>슬라이드 5</vt:lpstr>
      <vt:lpstr>계발 계획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ADMIN</dc:creator>
  <cp:lastModifiedBy>ADMIN</cp:lastModifiedBy>
  <cp:revision>1</cp:revision>
  <dcterms:created xsi:type="dcterms:W3CDTF">2018-09-26T12:34:31Z</dcterms:created>
  <dcterms:modified xsi:type="dcterms:W3CDTF">2018-09-26T20:32:50Z</dcterms:modified>
</cp:coreProperties>
</file>

<file path=docProps/thumbnail.jpeg>
</file>